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0"/>
  </p:handoutMasterIdLst>
  <p:sldIdLst>
    <p:sldId id="257" r:id="rId5"/>
    <p:sldId id="260" r:id="rId6"/>
    <p:sldId id="261" r:id="rId7"/>
    <p:sldId id="259" r:id="rId8"/>
    <p:sldId id="258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9DD"/>
    <a:srgbClr val="4267B2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768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Prize presentation: </a:t>
            </a:r>
            <a:r>
              <a:rPr lang="en-GB" dirty="0"/>
              <a:t>IAS/MSD Prize for Operational and Implementation Research in Differentiated Service Delivery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265" y="4663751"/>
            <a:ext cx="266777" cy="2667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2080" y="4629262"/>
            <a:ext cx="1849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IAS_conference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 smtClean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IAS/MSD Prize for Operational and Implementation Research in Differentiated Service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25619"/>
            <a:ext cx="10972800" cy="1828798"/>
          </a:xfrm>
        </p:spPr>
        <p:txBody>
          <a:bodyPr>
            <a:noAutofit/>
          </a:bodyPr>
          <a:lstStyle/>
          <a:p>
            <a:r>
              <a:rPr lang="en-GB" dirty="0"/>
              <a:t>Tsitsi Apollo </a:t>
            </a:r>
          </a:p>
          <a:p>
            <a:pPr lvl="1"/>
            <a:r>
              <a:rPr lang="en-GB" sz="3200" dirty="0"/>
              <a:t>Optimizing treatment models for people living with HIV in urban Zimbabwe: Findings from a mixed methods study </a:t>
            </a:r>
          </a:p>
        </p:txBody>
      </p:sp>
    </p:spTree>
    <p:extLst>
      <p:ext uri="{BB962C8B-B14F-4D97-AF65-F5344CB8AC3E}">
        <p14:creationId xmlns:p14="http://schemas.microsoft.com/office/powerpoint/2010/main" val="17762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IAS/MSD Prize for Operational and Implementation Research in Differentiated Service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25619"/>
            <a:ext cx="10972800" cy="1828798"/>
          </a:xfrm>
        </p:spPr>
        <p:txBody>
          <a:bodyPr>
            <a:noAutofit/>
          </a:bodyPr>
          <a:lstStyle/>
          <a:p>
            <a:r>
              <a:rPr lang="en-GB" dirty="0"/>
              <a:t>Vivian Chitiyo</a:t>
            </a:r>
          </a:p>
          <a:p>
            <a:pPr lvl="1"/>
            <a:r>
              <a:rPr lang="en-GB" sz="3200" dirty="0"/>
              <a:t>Differentiated antiretroviral therapy delivery: A review of implementation progress and challenges in Zimbabwe </a:t>
            </a:r>
          </a:p>
        </p:txBody>
      </p:sp>
    </p:spTree>
    <p:extLst>
      <p:ext uri="{BB962C8B-B14F-4D97-AF65-F5344CB8AC3E}">
        <p14:creationId xmlns:p14="http://schemas.microsoft.com/office/powerpoint/2010/main" val="38413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IAS/MSD Prize for Operational and Implementation Research in Differentiated Service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25619"/>
            <a:ext cx="10972800" cy="1828798"/>
          </a:xfrm>
        </p:spPr>
        <p:txBody>
          <a:bodyPr>
            <a:noAutofit/>
          </a:bodyPr>
          <a:lstStyle/>
          <a:p>
            <a:r>
              <a:rPr lang="en-GB" dirty="0"/>
              <a:t>Didier </a:t>
            </a:r>
            <a:r>
              <a:rPr lang="en-GB" dirty="0" err="1" smtClean="0"/>
              <a:t>Kamerhe</a:t>
            </a:r>
            <a:endParaRPr lang="en-GB" dirty="0" smtClean="0"/>
          </a:p>
          <a:p>
            <a:pPr lvl="1"/>
            <a:r>
              <a:rPr lang="en-GB" sz="3200" dirty="0" smtClean="0"/>
              <a:t>Improved HIV treatment retention among patients enrolled in a differentiated care model at Kenya General Reference Hospital in Haut Katanga province of the Democratic Republic of the Congo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3719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IAS/MSD Prize for Operational and Implementation Research in Differentiated Service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25619"/>
            <a:ext cx="10972800" cy="1828798"/>
          </a:xfrm>
        </p:spPr>
        <p:txBody>
          <a:bodyPr>
            <a:noAutofit/>
          </a:bodyPr>
          <a:lstStyle/>
          <a:p>
            <a:r>
              <a:rPr lang="en-GB" dirty="0"/>
              <a:t>Bruce Agins</a:t>
            </a:r>
          </a:p>
          <a:p>
            <a:pPr lvl="1"/>
            <a:r>
              <a:rPr lang="en-GB" sz="3200" dirty="0"/>
              <a:t>Improving rapid ART initiation in Blantyre, Malawi, through implementation of a quality improvement collaborative </a:t>
            </a:r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BAA90E22385478969857F2C0C25FE" ma:contentTypeVersion="8" ma:contentTypeDescription="Create a new document." ma:contentTypeScope="" ma:versionID="d89ca9369eec8feec44ab652dfa80f92">
  <xsd:schema xmlns:xsd="http://www.w3.org/2001/XMLSchema" xmlns:xs="http://www.w3.org/2001/XMLSchema" xmlns:p="http://schemas.microsoft.com/office/2006/metadata/properties" xmlns:ns2="3d620d29-0ac5-4f00-a70c-a4e0f2fe31b4" xmlns:ns3="250929fa-9806-4449-af20-7947085fa170" targetNamespace="http://schemas.microsoft.com/office/2006/metadata/properties" ma:root="true" ma:fieldsID="9f276d0aa9e0d501554af9690fd400c8" ns2:_="" ns3:_="">
    <xsd:import namespace="3d620d29-0ac5-4f00-a70c-a4e0f2fe31b4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20d29-0ac5-4f00-a70c-a4e0f2fe31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0B43F6-2539-4B52-9EB6-9B1AC9EF68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620d29-0ac5-4f00-a70c-a4e0f2fe31b4"/>
    <ds:schemaRef ds:uri="250929fa-9806-4449-af20-7947085fa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3BF6A4-6DC8-4D9E-99E4-EF9CFB6737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7D2C71-B804-4509-A735-407B8A203C79}">
  <ds:schemaRefs>
    <ds:schemaRef ds:uri="http://schemas.openxmlformats.org/package/2006/metadata/core-properties"/>
    <ds:schemaRef ds:uri="http://purl.org/dc/dcmitype/"/>
    <ds:schemaRef ds:uri="250929fa-9806-4449-af20-7947085fa170"/>
    <ds:schemaRef ds:uri="http://purl.org/dc/terms/"/>
    <ds:schemaRef ds:uri="3d620d29-0ac5-4f00-a70c-a4e0f2fe31b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15196</TotalTime>
  <Words>153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Raleway</vt:lpstr>
      <vt:lpstr>AIDS 2016_Template</vt:lpstr>
      <vt:lpstr>Prize presentation: IAS/MSD Prize for Operational and Implementation Research in Differentiated Service Delivery</vt:lpstr>
      <vt:lpstr>IAS/MSD Prize for Operational and Implementation Research in Differentiated Service Delivery</vt:lpstr>
      <vt:lpstr>IAS/MSD Prize for Operational and Implementation Research in Differentiated Service Delivery</vt:lpstr>
      <vt:lpstr>IAS/MSD Prize for Operational and Implementation Research in Differentiated Service Delivery</vt:lpstr>
      <vt:lpstr>IAS/MSD Prize for Operational and Implementation Research in Differentiated Service Delivery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Gearóid Fitzmaurice</cp:lastModifiedBy>
  <cp:revision>55</cp:revision>
  <cp:lastPrinted>2017-01-16T15:31:13Z</cp:lastPrinted>
  <dcterms:created xsi:type="dcterms:W3CDTF">2017-01-13T09:09:35Z</dcterms:created>
  <dcterms:modified xsi:type="dcterms:W3CDTF">2019-07-23T21:06:20Z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0x01010007DBAA90E22385478969857F2C0C25FE</vt:lpwstr>
  </property>
</Properties>
</file>